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1" r:id="rId3"/>
    <p:sldId id="266" r:id="rId4"/>
    <p:sldId id="267" r:id="rId5"/>
    <p:sldId id="268" r:id="rId6"/>
    <p:sldId id="269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42D01A78-E855-4C86-91FA-D3C835BEDD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87268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07279470-B1C7-4B05-8DF9-0F3FBE7037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68766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81AE5AF8-9B0D-495D-9D66-E9C08229EE4B}" type="slidenum">
              <a:rPr lang="zh-TW" altLang="en-US" sz="120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E60B1A20-525C-43A7-8CC8-0907C9031E4F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E2C02632-1F04-40B1-83B5-BC0683543BDD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B110CB18-9179-4821-822D-D41426E26FE4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3D31D202-8C9A-4BF9-8C16-01ACF0EB4D79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EAA15FB5-96F6-4C40-8812-344F146119F3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6573904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2503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78396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H438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要對這山說</a:t>
            </a:r>
            <a:r>
              <a:rPr lang="zh-TW" altLang="en-US" sz="2600" b="1" dirty="0">
                <a:latin typeface="Arial Narrow" pitchFamily="34" charset="0"/>
                <a:ea typeface="PMingLiU" pitchFamily="18" charset="-120"/>
              </a:rPr>
              <a:t>：</a:t>
            </a:r>
            <a:r>
              <a:rPr lang="en-US" altLang="zh-TW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“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去</a:t>
            </a:r>
            <a:r>
              <a:rPr lang="zh-TW" altLang="en-US" sz="2600" dirty="0">
                <a:ea typeface="標楷體" pitchFamily="65" charset="-120"/>
              </a:rPr>
              <a:t>！</a:t>
            </a:r>
            <a:r>
              <a:rPr lang="en-US" altLang="zh-TW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”</a:t>
            </a:r>
            <a:r>
              <a:rPr lang="en-US" altLang="zh-TW" sz="2600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br>
              <a:rPr lang="en-US" altLang="zh-TW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SAY TO THIS MOUNTAIN, “GO!”  (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1/6)</a:t>
            </a: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要對這山說： “去，離此，投在海裏！”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Say to this mountain, “Go, be cast into the sea!”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心中若不疑惑，就必成就於你。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doubt not in thine heart, that it shall be to thee.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相信主話，必要成全，在主裏面你能移山！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It shall be done, doubt not His Word, 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Command thy mountain in the Lord!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3739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H438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2/6)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取用救贖權利，主的寶血所買；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Claim thy redemption right, purchased by precious blood;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使這權利有效，三一之神同來。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 Trinity unite to make it true and good.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順服主話，必要成全，在主裏面你能移山！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It shall be done, obey the Word, 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Command they mountain in the Lord!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3739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H438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3/6)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自己、罪惡、病痛，主已全部擔當；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Self, sickness, sorrow, sin, the Lord did meet that day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神的要求滿足，你已得着釋放。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On His beloved One, and thou art “loosed away.”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倚靠主話，必要成全，在主裏面你能移山！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It shall be done, rest on His Word!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Command thy mountain in the Lord!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3739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H438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4/6)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圍繞高大牆垣，憑信禱告放膽；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Compass the frowning wall. With silent prayer, then raise -  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在牆未倒之先，喊出得勝頌讚。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Before its </a:t>
            </a:r>
            <a:r>
              <a:rPr lang="en-US" altLang="zh-TW" sz="2800">
                <a:ea typeface="標楷體" pitchFamily="65" charset="-120"/>
              </a:rPr>
              <a:t>ramparts fall -  </a:t>
            </a:r>
            <a:r>
              <a:rPr lang="en-US" altLang="zh-TW" sz="2800" dirty="0">
                <a:ea typeface="標楷體" pitchFamily="65" charset="-120"/>
              </a:rPr>
              <a:t>the victor’s shout of praise.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安心相信，必要成全，在主裏面你能移山！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It shall be done, faith rests assured, 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Command thy mountain in the Lord!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3739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H438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5/6)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所有銅門鐵閂，全都仆倒降服；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 two-leaved gates of brass, the bars of iron yield,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讓那相信戰士，高唱凱歌進入。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To let the faithful pass, </a:t>
            </a:r>
            <a:r>
              <a:rPr lang="en-US" altLang="zh-TW" sz="2800" dirty="0" err="1">
                <a:ea typeface="標楷體" pitchFamily="65" charset="-120"/>
              </a:rPr>
              <a:t>conqu’rors</a:t>
            </a:r>
            <a:r>
              <a:rPr lang="en-US" altLang="zh-TW" sz="2800" dirty="0">
                <a:ea typeface="標楷體" pitchFamily="65" charset="-120"/>
              </a:rPr>
              <a:t> in every field.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不睬仇敵，必要成全，在主裏面你能移山！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It shall be done, the foe ignored, 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Command thy mountain in the Lord!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3739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H438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6/6)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取用神的信心，脫去不信恥辱；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Take then the faith of God, free from the taint of doubt;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廣行神蹟之杖，要將理由盡逐。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 wonder-working rod that casts all reasoning out.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站在主話，必要成全，在主裏面你能移山！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It shall be done, stand on the Word. 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Command thy mountain in the Lord!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4268</TotalTime>
  <Words>519</Words>
  <Application>Microsoft Office PowerPoint</Application>
  <PresentationFormat>On-screen Show (16:9)</PresentationFormat>
  <Paragraphs>54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H438  要對這山說：“去！”  SAY TO THIS MOUNTAIN, “GO!”  (節1/6)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184</cp:revision>
  <dcterms:created xsi:type="dcterms:W3CDTF">2001-04-19T19:07:54Z</dcterms:created>
  <dcterms:modified xsi:type="dcterms:W3CDTF">2017-08-05T22:42:44Z</dcterms:modified>
</cp:coreProperties>
</file>